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6" r:id="rId3"/>
    <p:sldId id="258" r:id="rId4"/>
    <p:sldId id="262" r:id="rId5"/>
    <p:sldId id="263" r:id="rId6"/>
    <p:sldId id="264" r:id="rId7"/>
    <p:sldId id="265" r:id="rId8"/>
    <p:sldId id="267" r:id="rId9"/>
    <p:sldId id="268" r:id="rId10"/>
    <p:sldId id="269" r:id="rId11"/>
    <p:sldId id="270" r:id="rId12"/>
    <p:sldId id="271"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1E0CF11-1475-427F-B702-AB8A027BA566}" type="datetimeFigureOut">
              <a:rPr lang="en-US" smtClean="0"/>
              <a:t>8/17/2012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5643810-C7CB-4E9C-B1EF-DB6D0E3DFED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643810-C7CB-4E9C-B1EF-DB6D0E3DFED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643810-C7CB-4E9C-B1EF-DB6D0E3DFED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643810-C7CB-4E9C-B1EF-DB6D0E3DFED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643810-C7CB-4E9C-B1EF-DB6D0E3DFED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5643810-C7CB-4E9C-B1EF-DB6D0E3DFED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5643810-C7CB-4E9C-B1EF-DB6D0E3DFED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5643810-C7CB-4E9C-B1EF-DB6D0E3DFED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1E0CF11-1475-427F-B702-AB8A027BA566}" type="datetimeFigureOut">
              <a:rPr lang="en-US" smtClean="0"/>
              <a:t>8/17/2012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5643810-C7CB-4E9C-B1EF-DB6D0E3DFED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1E0CF11-1475-427F-B702-AB8A027BA566}" type="datetimeFigureOut">
              <a:rPr lang="en-US" smtClean="0"/>
              <a:t>8/17/2012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5643810-C7CB-4E9C-B1EF-DB6D0E3DFED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1E0CF11-1475-427F-B702-AB8A027BA566}" type="datetimeFigureOut">
              <a:rPr lang="en-US" smtClean="0"/>
              <a:t>8/17/2012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5643810-C7CB-4E9C-B1EF-DB6D0E3DFED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1E0CF11-1475-427F-B702-AB8A027BA566}" type="datetimeFigureOut">
              <a:rPr lang="en-US" smtClean="0"/>
              <a:t>8/17/2012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5643810-C7CB-4E9C-B1EF-DB6D0E3DFED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6.xml"/><Relationship Id="rId5" Type="http://schemas.openxmlformats.org/officeDocument/2006/relationships/image" Target="../media/image14.emf"/><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886200"/>
            <a:ext cx="7772400" cy="1470025"/>
          </a:xfrm>
        </p:spPr>
        <p:txBody>
          <a:bodyPr>
            <a:normAutofit fontScale="90000"/>
          </a:bodyPr>
          <a:lstStyle/>
          <a:p>
            <a:r>
              <a:rPr lang="en-US" dirty="0" smtClean="0"/>
              <a:t>Engaging and Inspiring Lessons with </a:t>
            </a:r>
            <a:r>
              <a:rPr lang="en-US" dirty="0" err="1" smtClean="0"/>
              <a:t>ActivInspire</a:t>
            </a:r>
            <a:endParaRPr lang="en-US" dirty="0"/>
          </a:p>
        </p:txBody>
      </p:sp>
      <p:sp>
        <p:nvSpPr>
          <p:cNvPr id="3" name="Subtitle 2"/>
          <p:cNvSpPr>
            <a:spLocks noGrp="1"/>
          </p:cNvSpPr>
          <p:nvPr>
            <p:ph type="subTitle" idx="1"/>
          </p:nvPr>
        </p:nvSpPr>
        <p:spPr>
          <a:xfrm>
            <a:off x="1066800" y="5715000"/>
            <a:ext cx="5638800" cy="1055914"/>
          </a:xfrm>
        </p:spPr>
        <p:txBody>
          <a:bodyPr/>
          <a:lstStyle/>
          <a:p>
            <a:r>
              <a:rPr lang="en-US" dirty="0" smtClean="0"/>
              <a:t>Pre-Training</a:t>
            </a:r>
          </a:p>
          <a:p>
            <a:r>
              <a:rPr lang="en-US" dirty="0" smtClean="0"/>
              <a:t>Presented </a:t>
            </a:r>
            <a:r>
              <a:rPr lang="en-US" dirty="0" smtClean="0"/>
              <a:t>by </a:t>
            </a:r>
            <a:r>
              <a:rPr lang="en-US" dirty="0" err="1" smtClean="0"/>
              <a:t>Kaija</a:t>
            </a:r>
            <a:r>
              <a:rPr lang="en-US" dirty="0" smtClean="0"/>
              <a:t> Spencer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52400"/>
            <a:ext cx="7772400" cy="3505200"/>
          </a:xfrm>
          <a:prstGeom prst="rect">
            <a:avLst/>
          </a:prstGeom>
        </p:spPr>
      </p:pic>
    </p:spTree>
    <p:extLst>
      <p:ext uri="{BB962C8B-B14F-4D97-AF65-F5344CB8AC3E}">
        <p14:creationId xmlns:p14="http://schemas.microsoft.com/office/powerpoint/2010/main" val="22948737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this piece of software called?</a:t>
            </a:r>
            <a:endParaRPr lang="en-US"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380" r="38877"/>
          <a:stretch/>
        </p:blipFill>
        <p:spPr bwMode="auto">
          <a:xfrm>
            <a:off x="2286000" y="1219200"/>
            <a:ext cx="772887" cy="506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158343" y="2968020"/>
            <a:ext cx="3273653" cy="1569660"/>
          </a:xfrm>
          <a:prstGeom prst="rect">
            <a:avLst/>
          </a:prstGeom>
          <a:noFill/>
        </p:spPr>
        <p:txBody>
          <a:bodyPr wrap="none" rtlCol="0">
            <a:spAutoFit/>
          </a:bodyPr>
          <a:lstStyle/>
          <a:p>
            <a:pPr marL="342900" indent="-342900">
              <a:buAutoNum type="alphaLcPeriod"/>
            </a:pPr>
            <a:r>
              <a:rPr lang="en-US" sz="2400" dirty="0" smtClean="0"/>
              <a:t>Tool bar</a:t>
            </a:r>
          </a:p>
          <a:p>
            <a:pPr marL="342900" indent="-342900">
              <a:buAutoNum type="alphaLcPeriod"/>
            </a:pPr>
            <a:r>
              <a:rPr lang="en-US" sz="2400" dirty="0" smtClean="0"/>
              <a:t>Configuration tool</a:t>
            </a:r>
          </a:p>
          <a:p>
            <a:pPr marL="342900" indent="-342900">
              <a:buAutoNum type="alphaLcPeriod"/>
            </a:pPr>
            <a:r>
              <a:rPr lang="en-US" sz="2400" dirty="0" smtClean="0"/>
              <a:t>Access bar</a:t>
            </a:r>
          </a:p>
          <a:p>
            <a:pPr marL="342900" indent="-342900">
              <a:buAutoNum type="alphaLcPeriod"/>
            </a:pPr>
            <a:r>
              <a:rPr lang="en-US" sz="2400" dirty="0" smtClean="0"/>
              <a:t>Widget bar</a:t>
            </a:r>
            <a:endParaRPr lang="en-US" sz="2400" dirty="0"/>
          </a:p>
        </p:txBody>
      </p:sp>
    </p:spTree>
    <p:extLst>
      <p:ext uri="{BB962C8B-B14F-4D97-AF65-F5344CB8AC3E}">
        <p14:creationId xmlns:p14="http://schemas.microsoft.com/office/powerpoint/2010/main" val="3914739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this name of name of this icon?</a:t>
            </a:r>
            <a:endParaRPr lang="en-US"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568" t="33303" r="90129" b="56621"/>
          <a:stretch/>
        </p:blipFill>
        <p:spPr bwMode="auto">
          <a:xfrm>
            <a:off x="3733800" y="2291442"/>
            <a:ext cx="1033160" cy="1012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352800" y="3886200"/>
            <a:ext cx="2555508" cy="1569660"/>
          </a:xfrm>
          <a:prstGeom prst="rect">
            <a:avLst/>
          </a:prstGeom>
          <a:noFill/>
        </p:spPr>
        <p:txBody>
          <a:bodyPr wrap="none" rtlCol="0">
            <a:spAutoFit/>
          </a:bodyPr>
          <a:lstStyle/>
          <a:p>
            <a:pPr marL="342900" indent="-342900">
              <a:buAutoNum type="alphaLcPeriod"/>
            </a:pPr>
            <a:r>
              <a:rPr lang="en-US" sz="2400" dirty="0" smtClean="0"/>
              <a:t>Question tool</a:t>
            </a:r>
          </a:p>
          <a:p>
            <a:pPr marL="342900" indent="-342900">
              <a:buAutoNum type="alphaLcPeriod"/>
            </a:pPr>
            <a:r>
              <a:rPr lang="en-US" sz="2400" dirty="0" smtClean="0"/>
              <a:t>Express poll</a:t>
            </a:r>
          </a:p>
          <a:p>
            <a:pPr marL="342900" indent="-342900">
              <a:buAutoNum type="alphaLcPeriod"/>
            </a:pPr>
            <a:r>
              <a:rPr lang="en-US" sz="2400" dirty="0" smtClean="0"/>
              <a:t>Quick Q tool</a:t>
            </a:r>
          </a:p>
          <a:p>
            <a:pPr marL="342900" indent="-342900">
              <a:buAutoNum type="alphaLcPeriod"/>
            </a:pPr>
            <a:r>
              <a:rPr lang="en-US" sz="2400" dirty="0" smtClean="0"/>
              <a:t>Q poll</a:t>
            </a:r>
          </a:p>
        </p:txBody>
      </p:sp>
    </p:spTree>
    <p:extLst>
      <p:ext uri="{BB962C8B-B14F-4D97-AF65-F5344CB8AC3E}">
        <p14:creationId xmlns:p14="http://schemas.microsoft.com/office/powerpoint/2010/main" val="711159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rmAutofit fontScale="90000"/>
          </a:bodyPr>
          <a:lstStyle/>
          <a:p>
            <a:r>
              <a:rPr lang="en-US" dirty="0" smtClean="0"/>
              <a:t>How do you know that the question  on a page is for the </a:t>
            </a:r>
            <a:r>
              <a:rPr lang="en-US" dirty="0" err="1" smtClean="0"/>
              <a:t>ActivExpression</a:t>
            </a:r>
            <a:r>
              <a:rPr lang="en-US" dirty="0" smtClean="0"/>
              <a:t> devices?</a:t>
            </a:r>
            <a:endParaRPr lang="en-US" dirty="0"/>
          </a:p>
        </p:txBody>
      </p:sp>
      <p:sp>
        <p:nvSpPr>
          <p:cNvPr id="3" name="TextBox 2"/>
          <p:cNvSpPr txBox="1"/>
          <p:nvPr/>
        </p:nvSpPr>
        <p:spPr>
          <a:xfrm>
            <a:off x="3124201" y="3276600"/>
            <a:ext cx="4724399" cy="2677656"/>
          </a:xfrm>
          <a:prstGeom prst="rect">
            <a:avLst/>
          </a:prstGeom>
          <a:noFill/>
        </p:spPr>
        <p:txBody>
          <a:bodyPr wrap="square" rtlCol="0">
            <a:spAutoFit/>
          </a:bodyPr>
          <a:lstStyle/>
          <a:p>
            <a:pPr marL="342900" indent="-342900">
              <a:buAutoNum type="alphaLcPeriod"/>
            </a:pPr>
            <a:r>
              <a:rPr lang="en-US" sz="2400" dirty="0" smtClean="0"/>
              <a:t>The express poll will blink</a:t>
            </a:r>
          </a:p>
          <a:p>
            <a:pPr marL="342900" indent="-342900">
              <a:buAutoNum type="alphaLcPeriod"/>
            </a:pPr>
            <a:r>
              <a:rPr lang="en-US" sz="2400" dirty="0" smtClean="0"/>
              <a:t>There will be a magical sound when you turn to the page</a:t>
            </a:r>
          </a:p>
          <a:p>
            <a:pPr marL="342900" indent="-342900">
              <a:buAutoNum type="alphaLcPeriod"/>
            </a:pPr>
            <a:r>
              <a:rPr lang="en-US" sz="2400" dirty="0" smtClean="0"/>
              <a:t>There will be a green arrow button that will be next to the express poll</a:t>
            </a:r>
            <a:endParaRPr lang="en-US" sz="2400" dirty="0"/>
          </a:p>
        </p:txBody>
      </p:sp>
    </p:spTree>
    <p:extLst>
      <p:ext uri="{BB962C8B-B14F-4D97-AF65-F5344CB8AC3E}">
        <p14:creationId xmlns:p14="http://schemas.microsoft.com/office/powerpoint/2010/main" val="3793479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tools do you have in your classroom?</a:t>
            </a:r>
            <a:endParaRPr lang="en-US" dirty="0"/>
          </a:p>
        </p:txBody>
      </p:sp>
      <p:sp>
        <p:nvSpPr>
          <p:cNvPr id="3" name="TextBox 2"/>
          <p:cNvSpPr txBox="1"/>
          <p:nvPr/>
        </p:nvSpPr>
        <p:spPr>
          <a:xfrm>
            <a:off x="2590800" y="2362200"/>
            <a:ext cx="4591321" cy="2954655"/>
          </a:xfrm>
          <a:prstGeom prst="rect">
            <a:avLst/>
          </a:prstGeom>
          <a:noFill/>
        </p:spPr>
        <p:txBody>
          <a:bodyPr wrap="none" rtlCol="0">
            <a:spAutoFit/>
          </a:bodyPr>
          <a:lstStyle/>
          <a:p>
            <a:pPr marL="342900" indent="-342900">
              <a:buAutoNum type="alphaLcPeriod"/>
            </a:pPr>
            <a:r>
              <a:rPr lang="en-US" sz="2400" dirty="0" smtClean="0"/>
              <a:t>Promethean board and pen</a:t>
            </a:r>
          </a:p>
          <a:p>
            <a:pPr marL="342900" indent="-342900">
              <a:buAutoNum type="alphaLcPeriod"/>
            </a:pPr>
            <a:r>
              <a:rPr lang="en-US" sz="2400" dirty="0" err="1" smtClean="0"/>
              <a:t>ActivExpression</a:t>
            </a:r>
            <a:r>
              <a:rPr lang="en-US" sz="2400" dirty="0" smtClean="0"/>
              <a:t> devices</a:t>
            </a:r>
          </a:p>
          <a:p>
            <a:pPr marL="342900" indent="-342900">
              <a:buAutoNum type="alphaLcPeriod"/>
            </a:pPr>
            <a:r>
              <a:rPr lang="en-US" sz="2400" dirty="0" smtClean="0"/>
              <a:t>Slate</a:t>
            </a:r>
          </a:p>
          <a:p>
            <a:pPr marL="342900" indent="-342900">
              <a:buAutoNum type="alphaLcPeriod"/>
            </a:pPr>
            <a:r>
              <a:rPr lang="en-US" sz="2400" dirty="0" err="1" smtClean="0"/>
              <a:t>ActivHub</a:t>
            </a:r>
            <a:endParaRPr lang="en-US" sz="2400" dirty="0" smtClean="0"/>
          </a:p>
          <a:p>
            <a:pPr marL="342900" indent="-342900">
              <a:buAutoNum type="alphaLcPeriod"/>
            </a:pPr>
            <a:r>
              <a:rPr lang="en-US" sz="2400" dirty="0" err="1" smtClean="0"/>
              <a:t>ActivStudio</a:t>
            </a:r>
            <a:endParaRPr lang="en-US" sz="2400" dirty="0" smtClean="0"/>
          </a:p>
          <a:p>
            <a:pPr marL="342900" indent="-342900">
              <a:buAutoNum type="alphaLcPeriod"/>
            </a:pPr>
            <a:r>
              <a:rPr lang="en-US" sz="2400" dirty="0" err="1" smtClean="0"/>
              <a:t>ActivInspire</a:t>
            </a:r>
            <a:endParaRPr lang="en-US" sz="2400" dirty="0" smtClean="0"/>
          </a:p>
          <a:p>
            <a:pPr marL="342900" indent="-342900">
              <a:buAutoNum type="alphaLcPeriod"/>
            </a:pPr>
            <a:r>
              <a:rPr lang="en-US" sz="2400" dirty="0" err="1"/>
              <a:t>A</a:t>
            </a:r>
            <a:r>
              <a:rPr lang="en-US" sz="2400" dirty="0" err="1" smtClean="0"/>
              <a:t>ctivEngage</a:t>
            </a:r>
            <a:endParaRPr lang="en-US" sz="2400" dirty="0" smtClean="0"/>
          </a:p>
          <a:p>
            <a:pPr marL="342900" indent="-342900">
              <a:buAutoNum type="alphaLcPeriod"/>
            </a:pPr>
            <a:endParaRPr lang="en-US" dirty="0"/>
          </a:p>
        </p:txBody>
      </p:sp>
    </p:spTree>
    <p:extLst>
      <p:ext uri="{BB962C8B-B14F-4D97-AF65-F5344CB8AC3E}">
        <p14:creationId xmlns:p14="http://schemas.microsoft.com/office/powerpoint/2010/main" val="260073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2400" dirty="0" smtClean="0"/>
              <a:t>This Pre-training activity would be in the </a:t>
            </a:r>
            <a:r>
              <a:rPr lang="en-US" sz="2400" dirty="0" err="1" smtClean="0"/>
              <a:t>ActivStudio</a:t>
            </a:r>
            <a:r>
              <a:rPr lang="en-US" sz="2400" dirty="0" smtClean="0"/>
              <a:t> format but sharing the information with others would be based on whether they have access to </a:t>
            </a:r>
            <a:r>
              <a:rPr lang="en-US" sz="2400" dirty="0" err="1" smtClean="0"/>
              <a:t>activstudio</a:t>
            </a:r>
            <a:r>
              <a:rPr lang="en-US" sz="2400" dirty="0" smtClean="0"/>
              <a:t> software. Therefore,  placing the questions and pictures that would be used with the expression devices will be in the PowerPoint format.</a:t>
            </a:r>
            <a:endParaRPr lang="en-US" sz="2400" dirty="0"/>
          </a:p>
        </p:txBody>
      </p:sp>
    </p:spTree>
    <p:extLst>
      <p:ext uri="{BB962C8B-B14F-4D97-AF65-F5344CB8AC3E}">
        <p14:creationId xmlns:p14="http://schemas.microsoft.com/office/powerpoint/2010/main" val="2220698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515152" y="1657871"/>
            <a:ext cx="1349914" cy="1615281"/>
          </a:xfrm>
          <a:prstGeom prst="roundRect">
            <a:avLst>
              <a:gd name="adj" fmla="val 8594"/>
            </a:avLst>
          </a:prstGeom>
          <a:solidFill>
            <a:srgbClr val="FFFFFF">
              <a:shade val="85000"/>
            </a:srgbClr>
          </a:solidFill>
          <a:ln w="57150">
            <a:solidFill>
              <a:srgbClr val="FFC000"/>
            </a:solidFill>
          </a:ln>
          <a:effectLst>
            <a:reflection blurRad="12700" stA="38000" endPos="28000" dist="5000" dir="5400000" sy="-100000" algn="bl" rotWithShape="0"/>
          </a:effectLst>
          <a:scene3d>
            <a:camera prst="orthographicFront"/>
            <a:lightRig rig="threePt" dir="t"/>
          </a:scene3d>
          <a:sp3d>
            <a:bevelT/>
          </a:sp3d>
        </p:spPr>
      </p:pic>
      <p:sp>
        <p:nvSpPr>
          <p:cNvPr id="4" name="Title 3"/>
          <p:cNvSpPr>
            <a:spLocks noGrp="1"/>
          </p:cNvSpPr>
          <p:nvPr>
            <p:ph type="title"/>
          </p:nvPr>
        </p:nvSpPr>
        <p:spPr/>
        <p:txBody>
          <a:bodyPr>
            <a:normAutofit fontScale="90000"/>
          </a:bodyPr>
          <a:lstStyle/>
          <a:p>
            <a:r>
              <a:rPr lang="en-US" dirty="0" smtClean="0"/>
              <a:t>What </a:t>
            </a:r>
            <a:r>
              <a:rPr lang="en-US" dirty="0" smtClean="0"/>
              <a:t>is the name of this device?</a:t>
            </a:r>
            <a:endParaRPr lang="en-US" dirty="0"/>
          </a:p>
        </p:txBody>
      </p:sp>
      <p:sp>
        <p:nvSpPr>
          <p:cNvPr id="3" name="TextBox 2"/>
          <p:cNvSpPr txBox="1"/>
          <p:nvPr/>
        </p:nvSpPr>
        <p:spPr>
          <a:xfrm>
            <a:off x="2286000" y="4190999"/>
            <a:ext cx="6151043" cy="1384995"/>
          </a:xfrm>
          <a:prstGeom prst="rect">
            <a:avLst/>
          </a:prstGeom>
          <a:noFill/>
        </p:spPr>
        <p:txBody>
          <a:bodyPr wrap="none" rtlCol="0">
            <a:spAutoFit/>
          </a:bodyPr>
          <a:lstStyle/>
          <a:p>
            <a:pPr marL="342900" indent="-342900">
              <a:buAutoNum type="alphaLcPeriod"/>
            </a:pPr>
            <a:r>
              <a:rPr lang="en-US" sz="2800" dirty="0" smtClean="0"/>
              <a:t>Chalkboard</a:t>
            </a:r>
          </a:p>
          <a:p>
            <a:pPr marL="342900" indent="-342900">
              <a:buAutoNum type="alphaLcPeriod"/>
            </a:pPr>
            <a:r>
              <a:rPr lang="en-US" sz="2800" dirty="0" smtClean="0"/>
              <a:t>Projector</a:t>
            </a:r>
          </a:p>
          <a:p>
            <a:pPr marL="342900" indent="-342900">
              <a:buAutoNum type="alphaLcPeriod"/>
            </a:pPr>
            <a:r>
              <a:rPr lang="en-US" sz="2800" dirty="0" smtClean="0"/>
              <a:t>White board/ Promethean board</a:t>
            </a:r>
            <a:endParaRPr lang="en-US" sz="2800" dirty="0"/>
          </a:p>
        </p:txBody>
      </p:sp>
    </p:spTree>
    <p:extLst>
      <p:ext uri="{BB962C8B-B14F-4D97-AF65-F5344CB8AC3E}">
        <p14:creationId xmlns:p14="http://schemas.microsoft.com/office/powerpoint/2010/main" val="924285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name of this device?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125751">
            <a:off x="3250856" y="1444623"/>
            <a:ext cx="2047875" cy="396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667001" y="4495800"/>
            <a:ext cx="2241319" cy="923330"/>
          </a:xfrm>
          <a:prstGeom prst="rect">
            <a:avLst/>
          </a:prstGeom>
          <a:noFill/>
        </p:spPr>
        <p:txBody>
          <a:bodyPr wrap="none" rtlCol="0">
            <a:spAutoFit/>
          </a:bodyPr>
          <a:lstStyle/>
          <a:p>
            <a:pPr marL="342900" indent="-342900">
              <a:buAutoNum type="alphaLcPeriod"/>
            </a:pPr>
            <a:r>
              <a:rPr lang="en-US" dirty="0" smtClean="0"/>
              <a:t>Remote control</a:t>
            </a:r>
          </a:p>
          <a:p>
            <a:pPr marL="342900" indent="-342900">
              <a:buAutoNum type="alphaLcPeriod"/>
            </a:pPr>
            <a:r>
              <a:rPr lang="en-US" dirty="0" smtClean="0"/>
              <a:t>Expression </a:t>
            </a:r>
          </a:p>
          <a:p>
            <a:pPr marL="342900" indent="-342900">
              <a:buAutoNum type="alphaLcPeriod"/>
            </a:pPr>
            <a:r>
              <a:rPr lang="en-US" dirty="0" smtClean="0"/>
              <a:t>calculator</a:t>
            </a:r>
            <a:endParaRPr lang="en-US" dirty="0"/>
          </a:p>
        </p:txBody>
      </p:sp>
    </p:spTree>
    <p:extLst>
      <p:ext uri="{BB962C8B-B14F-4D97-AF65-F5344CB8AC3E}">
        <p14:creationId xmlns:p14="http://schemas.microsoft.com/office/powerpoint/2010/main" val="1582648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name of this device?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7763" y="2130425"/>
            <a:ext cx="1768475" cy="259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819400" y="4727575"/>
            <a:ext cx="1863011" cy="923330"/>
          </a:xfrm>
          <a:prstGeom prst="rect">
            <a:avLst/>
          </a:prstGeom>
          <a:noFill/>
        </p:spPr>
        <p:txBody>
          <a:bodyPr wrap="none" rtlCol="0">
            <a:spAutoFit/>
          </a:bodyPr>
          <a:lstStyle/>
          <a:p>
            <a:pPr marL="342900" indent="-342900">
              <a:buAutoNum type="alphaLcPeriod"/>
            </a:pPr>
            <a:r>
              <a:rPr lang="en-US" dirty="0" smtClean="0"/>
              <a:t>Whiteboard</a:t>
            </a:r>
          </a:p>
          <a:p>
            <a:pPr marL="342900" indent="-342900">
              <a:buAutoNum type="alphaLcPeriod"/>
            </a:pPr>
            <a:r>
              <a:rPr lang="en-US" dirty="0" smtClean="0"/>
              <a:t>Small board</a:t>
            </a:r>
          </a:p>
          <a:p>
            <a:pPr marL="342900" indent="-342900">
              <a:buAutoNum type="alphaLcPeriod"/>
            </a:pPr>
            <a:r>
              <a:rPr lang="en-US" dirty="0" smtClean="0"/>
              <a:t>slate</a:t>
            </a:r>
            <a:endParaRPr lang="en-US" dirty="0"/>
          </a:p>
        </p:txBody>
      </p:sp>
    </p:spTree>
    <p:extLst>
      <p:ext uri="{BB962C8B-B14F-4D97-AF65-F5344CB8AC3E}">
        <p14:creationId xmlns:p14="http://schemas.microsoft.com/office/powerpoint/2010/main" val="2515535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name of this device?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4438" y="1825625"/>
            <a:ext cx="1633537" cy="320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505200" y="4572000"/>
            <a:ext cx="1750800" cy="923330"/>
          </a:xfrm>
          <a:prstGeom prst="rect">
            <a:avLst/>
          </a:prstGeom>
          <a:noFill/>
        </p:spPr>
        <p:txBody>
          <a:bodyPr wrap="none" rtlCol="0">
            <a:spAutoFit/>
          </a:bodyPr>
          <a:lstStyle/>
          <a:p>
            <a:pPr marL="342900" indent="-342900">
              <a:buAutoNum type="alphaLcPeriod"/>
            </a:pPr>
            <a:r>
              <a:rPr lang="en-US" dirty="0" smtClean="0"/>
              <a:t>Expression</a:t>
            </a:r>
          </a:p>
          <a:p>
            <a:pPr marL="342900" indent="-342900">
              <a:buAutoNum type="alphaLcPeriod"/>
            </a:pPr>
            <a:r>
              <a:rPr lang="en-US" dirty="0" err="1" smtClean="0"/>
              <a:t>Activote</a:t>
            </a:r>
            <a:endParaRPr lang="en-US" dirty="0" smtClean="0"/>
          </a:p>
          <a:p>
            <a:pPr marL="342900" indent="-342900">
              <a:buAutoNum type="alphaLcPeriod"/>
            </a:pPr>
            <a:r>
              <a:rPr lang="en-US" dirty="0" smtClean="0"/>
              <a:t>Egg voter</a:t>
            </a:r>
            <a:endParaRPr lang="en-US" dirty="0"/>
          </a:p>
        </p:txBody>
      </p:sp>
    </p:spTree>
    <p:extLst>
      <p:ext uri="{BB962C8B-B14F-4D97-AF65-F5344CB8AC3E}">
        <p14:creationId xmlns:p14="http://schemas.microsoft.com/office/powerpoint/2010/main" val="3340229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is the name of the software that works your Promethean hardware?</a:t>
            </a:r>
            <a:endParaRPr lang="en-US" sz="3200" dirty="0"/>
          </a:p>
        </p:txBody>
      </p:sp>
      <p:sp>
        <p:nvSpPr>
          <p:cNvPr id="3" name="TextBox 2"/>
          <p:cNvSpPr txBox="1"/>
          <p:nvPr/>
        </p:nvSpPr>
        <p:spPr>
          <a:xfrm>
            <a:off x="3200400" y="3352800"/>
            <a:ext cx="2576346" cy="1384995"/>
          </a:xfrm>
          <a:prstGeom prst="rect">
            <a:avLst/>
          </a:prstGeom>
          <a:noFill/>
        </p:spPr>
        <p:txBody>
          <a:bodyPr wrap="none" rtlCol="0">
            <a:spAutoFit/>
          </a:bodyPr>
          <a:lstStyle/>
          <a:p>
            <a:pPr marL="342900" indent="-342900">
              <a:buAutoNum type="alphaLcPeriod"/>
            </a:pPr>
            <a:r>
              <a:rPr lang="en-US" sz="2800" dirty="0" err="1" smtClean="0"/>
              <a:t>Powerpoint</a:t>
            </a:r>
            <a:endParaRPr lang="en-US" sz="2800" dirty="0" smtClean="0"/>
          </a:p>
          <a:p>
            <a:pPr marL="342900" indent="-342900">
              <a:buAutoNum type="alphaLcPeriod"/>
            </a:pPr>
            <a:r>
              <a:rPr lang="en-US" sz="2800" dirty="0" smtClean="0"/>
              <a:t>Microsoft</a:t>
            </a:r>
          </a:p>
          <a:p>
            <a:pPr marL="342900" indent="-342900">
              <a:buAutoNum type="alphaLcPeriod"/>
            </a:pPr>
            <a:r>
              <a:rPr lang="en-US" sz="2800" dirty="0" err="1"/>
              <a:t>A</a:t>
            </a:r>
            <a:r>
              <a:rPr lang="en-US" sz="2800" dirty="0" err="1" smtClean="0"/>
              <a:t>ctivInspire</a:t>
            </a:r>
            <a:endParaRPr lang="en-US"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925137">
            <a:off x="900257" y="4259754"/>
            <a:ext cx="12192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5334000"/>
            <a:ext cx="138303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34080">
            <a:off x="6781909" y="4307594"/>
            <a:ext cx="1810449" cy="1193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7978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icon on the browser will show the pages of the flipchart?</a:t>
            </a:r>
            <a:endParaRPr lang="en-US"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730" r="38641" b="80675"/>
          <a:stretch/>
        </p:blipFill>
        <p:spPr bwMode="auto">
          <a:xfrm>
            <a:off x="2590800" y="1547850"/>
            <a:ext cx="3505200" cy="5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971800" y="3886200"/>
            <a:ext cx="3084499" cy="1569660"/>
          </a:xfrm>
          <a:prstGeom prst="rect">
            <a:avLst/>
          </a:prstGeom>
          <a:noFill/>
        </p:spPr>
        <p:txBody>
          <a:bodyPr wrap="none" rtlCol="0">
            <a:spAutoFit/>
          </a:bodyPr>
          <a:lstStyle/>
          <a:p>
            <a:pPr marL="342900" indent="-342900">
              <a:buAutoNum type="alphaLcPeriod"/>
            </a:pPr>
            <a:r>
              <a:rPr lang="en-US" sz="2400" dirty="0" smtClean="0"/>
              <a:t>Object browser</a:t>
            </a:r>
          </a:p>
          <a:p>
            <a:pPr marL="342900" indent="-342900">
              <a:buAutoNum type="alphaLcPeriod"/>
            </a:pPr>
            <a:r>
              <a:rPr lang="en-US" sz="2400" dirty="0" smtClean="0"/>
              <a:t>Property browser</a:t>
            </a:r>
          </a:p>
          <a:p>
            <a:pPr marL="342900" indent="-342900">
              <a:buAutoNum type="alphaLcPeriod"/>
            </a:pPr>
            <a:r>
              <a:rPr lang="en-US" sz="2400" dirty="0" smtClean="0"/>
              <a:t>Page browser</a:t>
            </a:r>
          </a:p>
          <a:p>
            <a:pPr marL="342900" indent="-342900">
              <a:buAutoNum type="alphaLcPeriod"/>
            </a:pPr>
            <a:r>
              <a:rPr lang="en-US" sz="2400" dirty="0" smtClean="0"/>
              <a:t>Action browser</a:t>
            </a:r>
            <a:endParaRPr lang="en-US" sz="2400" dirty="0"/>
          </a:p>
        </p:txBody>
      </p:sp>
    </p:spTree>
    <p:extLst>
      <p:ext uri="{BB962C8B-B14F-4D97-AF65-F5344CB8AC3E}">
        <p14:creationId xmlns:p14="http://schemas.microsoft.com/office/powerpoint/2010/main" val="2655941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icon is the voting browser?</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6130" y="3429000"/>
            <a:ext cx="677862" cy="67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6130" y="5410200"/>
            <a:ext cx="601662" cy="60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26130" y="2438400"/>
            <a:ext cx="732559"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6130" y="4419600"/>
            <a:ext cx="685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621852" y="2781300"/>
            <a:ext cx="404278" cy="3139321"/>
          </a:xfrm>
          <a:prstGeom prst="rect">
            <a:avLst/>
          </a:prstGeom>
          <a:noFill/>
        </p:spPr>
        <p:txBody>
          <a:bodyPr wrap="none" rtlCol="0">
            <a:spAutoFit/>
          </a:bodyPr>
          <a:lstStyle/>
          <a:p>
            <a:r>
              <a:rPr lang="en-US" dirty="0" smtClean="0"/>
              <a:t>a.</a:t>
            </a:r>
          </a:p>
          <a:p>
            <a:endParaRPr lang="en-US" dirty="0"/>
          </a:p>
          <a:p>
            <a:endParaRPr lang="en-US" dirty="0" smtClean="0"/>
          </a:p>
          <a:p>
            <a:r>
              <a:rPr lang="en-US" dirty="0" smtClean="0"/>
              <a:t>b.</a:t>
            </a:r>
          </a:p>
          <a:p>
            <a:endParaRPr lang="en-US" dirty="0"/>
          </a:p>
          <a:p>
            <a:endParaRPr lang="en-US" dirty="0" smtClean="0"/>
          </a:p>
          <a:p>
            <a:endParaRPr lang="en-US" dirty="0"/>
          </a:p>
          <a:p>
            <a:r>
              <a:rPr lang="en-US" dirty="0" smtClean="0"/>
              <a:t>c.</a:t>
            </a:r>
          </a:p>
          <a:p>
            <a:endParaRPr lang="en-US" dirty="0"/>
          </a:p>
          <a:p>
            <a:endParaRPr lang="en-US" dirty="0" smtClean="0"/>
          </a:p>
          <a:p>
            <a:r>
              <a:rPr lang="en-US" dirty="0" smtClean="0"/>
              <a:t>d.</a:t>
            </a:r>
            <a:endParaRPr lang="en-US" dirty="0"/>
          </a:p>
        </p:txBody>
      </p:sp>
    </p:spTree>
    <p:extLst>
      <p:ext uri="{BB962C8B-B14F-4D97-AF65-F5344CB8AC3E}">
        <p14:creationId xmlns:p14="http://schemas.microsoft.com/office/powerpoint/2010/main" val="35559995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240</TotalTime>
  <Words>266</Words>
  <Application>Microsoft Office PowerPoint</Application>
  <PresentationFormat>On-screen Show (4:3)</PresentationFormat>
  <Paragraphs>63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Engaging and Inspiring Lessons with ActivInspire</vt:lpstr>
      <vt:lpstr>This Pre-training activity would be in the ActivStudio format but sharing the information with others would be based on whether they have access to activstudio software. Therefore,  placing the questions and pictures that would be used with the expression devices will be in the PowerPoint format.</vt:lpstr>
      <vt:lpstr>What is the name of this device?</vt:lpstr>
      <vt:lpstr>What is the name of this device?</vt:lpstr>
      <vt:lpstr>What is the name of this device?</vt:lpstr>
      <vt:lpstr>What is the name of this device?</vt:lpstr>
      <vt:lpstr>What is the name of the software that works your Promethean hardware?</vt:lpstr>
      <vt:lpstr>What icon on the browser will show the pages of the flipchart?</vt:lpstr>
      <vt:lpstr>Which icon is the voting browser?</vt:lpstr>
      <vt:lpstr>What is this piece of software called?</vt:lpstr>
      <vt:lpstr>What is this name of name of this icon?</vt:lpstr>
      <vt:lpstr>How do you know that the question  on a page is for the ActivExpression devices?</vt:lpstr>
      <vt:lpstr>What tools do you have in your classroom?</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 Spencer</dc:creator>
  <cp:lastModifiedBy>K Spencer</cp:lastModifiedBy>
  <cp:revision>15</cp:revision>
  <dcterms:created xsi:type="dcterms:W3CDTF">2012-07-06T13:39:36Z</dcterms:created>
  <dcterms:modified xsi:type="dcterms:W3CDTF">2012-08-17T22:50:33Z</dcterms:modified>
</cp:coreProperties>
</file>